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7" r:id="rId13"/>
    <p:sldId id="271" r:id="rId14"/>
    <p:sldId id="277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AE17F-5965-4DCC-96FB-D9ABFE929E97}" type="datetimeFigureOut">
              <a:rPr lang="en-US" smtClean="0"/>
              <a:t>9/6/22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6AF91-43D6-408A-8212-7CDB41110F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2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29A1-4B42-44C4-AC12-B6ECA2350A41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6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5B6B9-6399-4580-A2C8-D31CBA7C9F51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92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DD031-632B-459C-94B0-F0053E463CFA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07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1953F-A6BA-4B8E-835D-F11B5E0F3A33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E899-DF5F-4E77-B650-5D8350F80E65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0FB09-B0ED-44BE-B0EE-A39F5047C68D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7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CEC0-D741-443A-A1C2-817EDD371EF2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3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2B79E-8088-4186-A982-466A07980B4F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3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62011-15A7-4D34-8A55-17DF4E5DC739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4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F41A1-925C-4DD4-A415-7A24CCC4C7DC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0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97DB-0D57-400D-A977-74C05F68940B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64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C74FD-99D4-4018-9794-02E738813596}" type="datetime1">
              <a:rPr lang="en-US" smtClean="0"/>
              <a:t>9/6/22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126C-60CC-4ED6-9F27-5F01C7EACF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064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of Passive and Active Voice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16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lice_Frye\AppData\Local\Microsoft\Windows\Temporary Internet Files\Content.IE5\XD8PSROG\MC9004396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2411640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819400"/>
            <a:ext cx="1827886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2667000" y="3650170"/>
            <a:ext cx="3810000" cy="159830"/>
          </a:xfrm>
          <a:prstGeom prst="straightConnector1">
            <a:avLst/>
          </a:prstGeom>
          <a:ln w="857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90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Active and Passive voice differ?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voice is indirect</a:t>
            </a:r>
          </a:p>
          <a:p>
            <a:pPr lvl="1"/>
            <a:r>
              <a:rPr lang="en-US" dirty="0"/>
              <a:t>The subject is acted ON by the object</a:t>
            </a:r>
          </a:p>
          <a:p>
            <a:pPr lvl="1"/>
            <a:r>
              <a:rPr lang="en-US" dirty="0"/>
              <a:t>The tone is roundabout</a:t>
            </a:r>
          </a:p>
          <a:p>
            <a:pPr lvl="1"/>
            <a:r>
              <a:rPr lang="en-US" dirty="0"/>
              <a:t>As if you bounce a ball off a wall to hit a target</a:t>
            </a:r>
          </a:p>
          <a:p>
            <a:pPr lvl="1"/>
            <a:r>
              <a:rPr lang="en-US" dirty="0"/>
              <a:t>The wall and the target </a:t>
            </a:r>
            <a:r>
              <a:rPr lang="en-US" u="sng" dirty="0"/>
              <a:t>both</a:t>
            </a:r>
            <a:r>
              <a:rPr lang="en-US" dirty="0"/>
              <a:t> get some of the force of the ball</a:t>
            </a:r>
          </a:p>
          <a:p>
            <a:pPr lvl="1"/>
            <a:r>
              <a:rPr lang="en-US" dirty="0"/>
              <a:t>So the impact is not as strong or clear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2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lice_Frye\AppData\Local\Microsoft\Windows\Temporary Internet Files\Content.IE5\XD8PSROG\MC9004396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90800"/>
            <a:ext cx="2411640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 (x86)\Microsoft Office\MEDIA\CAGCAT10\j0299763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648200"/>
            <a:ext cx="1827886" cy="150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irewall"/>
          <p:cNvSpPr>
            <a:spLocks noEditPoints="1" noChangeArrowheads="1"/>
          </p:cNvSpPr>
          <p:nvPr/>
        </p:nvSpPr>
        <p:spPr bwMode="auto">
          <a:xfrm>
            <a:off x="4299304" y="1745673"/>
            <a:ext cx="4293046" cy="192024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445827" y="3200400"/>
            <a:ext cx="945573" cy="1752600"/>
          </a:xfrm>
          <a:prstGeom prst="straightConnector1">
            <a:avLst/>
          </a:prstGeom>
          <a:ln w="730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743200" y="2971800"/>
            <a:ext cx="3429000" cy="694113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9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Passive to Active Voice-Example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Passive Voice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Surveys were handed out to participants by research assistants.</a:t>
            </a:r>
          </a:p>
          <a:p>
            <a:r>
              <a:rPr lang="en-US" dirty="0"/>
              <a:t>Active Voice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Research assistants handed surveys out to the participants.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Created by Alice Frye, Ph.D., Department of Psychology, University of Massachusetts, Lowell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0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69F01-397A-D61E-4B10-8C1E8C0F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 the following sentences to Active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BACF5-AB2F-507C-5913-EEBC979F4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book was read by the students.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brakes were slammed on by her as the car sped downhill.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Many varieties of grapes are grown in California by farmers.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My son was bitten by the neighbor’s dog.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printing press was invented by German inventor Johannes Gutenberg.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FCB69-D423-925D-5BA3-BFB5F085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37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0C67-AB51-A15B-D2A0-5D22FCE72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Identify the following as Active Voice or Passive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F528F-5717-3EB4-6E11-75FF56394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Mr. Thomas took his plate to the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lesson was taught by the teacher.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election for class president was won by Jonah.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Mara cleaned all of the rooms in the house.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Engineering will be studied by all students next year.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75B4CD-763E-815F-E5EC-590997BF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169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21F23-EFDC-D5E4-B1E5-DFDC29006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Practice – Write a summary of </a:t>
            </a:r>
            <a:r>
              <a:rPr lang="en-US" i="1" dirty="0"/>
              <a:t>Animal Farm </a:t>
            </a:r>
            <a:r>
              <a:rPr lang="en-US" dirty="0"/>
              <a:t>using events from Chapters 1-3.  Write FIVE sentence using Active Voice and FIVE sentences using Passive Voice.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1F328D-3FD0-2B3A-5897-C2E7652EF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613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Articulate what passive and active voice are</a:t>
            </a:r>
          </a:p>
          <a:p>
            <a:pPr lvl="1"/>
            <a:r>
              <a:rPr lang="en-US" dirty="0"/>
              <a:t>Recognize them in writing</a:t>
            </a:r>
          </a:p>
          <a:p>
            <a:pPr lvl="1"/>
            <a:r>
              <a:rPr lang="en-US" dirty="0"/>
              <a:t>Change passive voice phrasing to active voice in your own writing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8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Active and Passive voice?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and passive voice refers to whether the subject or the object in the sentence performs the action of the verb</a:t>
            </a:r>
          </a:p>
          <a:p>
            <a:r>
              <a:rPr lang="en-US" dirty="0"/>
              <a:t>In active voice the </a:t>
            </a:r>
            <a:r>
              <a:rPr lang="en-US" u="sng" dirty="0"/>
              <a:t>subject</a:t>
            </a:r>
            <a:r>
              <a:rPr lang="en-US" dirty="0"/>
              <a:t> performs the action of the verb</a:t>
            </a:r>
          </a:p>
          <a:p>
            <a:r>
              <a:rPr lang="en-US" dirty="0"/>
              <a:t>In passive voice the </a:t>
            </a:r>
            <a:r>
              <a:rPr lang="en-US" u="sng" dirty="0"/>
              <a:t>object</a:t>
            </a:r>
            <a:r>
              <a:rPr lang="en-US" dirty="0"/>
              <a:t> performs the action of the verb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106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subject performs the action of the verb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The student presented the talk.</a:t>
            </a:r>
            <a:r>
              <a:rPr lang="en-US" dirty="0"/>
              <a:t>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3962400"/>
            <a:ext cx="60960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724400" y="3962400"/>
            <a:ext cx="76200" cy="1295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5073134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subject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3849" y="5274025"/>
            <a:ext cx="225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action of the verb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78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subject performs the action of the verb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The article summarized the research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3906982"/>
            <a:ext cx="152400" cy="10460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0"/>
          </p:cNvCxnSpPr>
          <p:nvPr/>
        </p:nvCxnSpPr>
        <p:spPr>
          <a:xfrm flipH="1" flipV="1">
            <a:off x="4419600" y="3906982"/>
            <a:ext cx="381000" cy="136704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5073134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subject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3849" y="5274025"/>
            <a:ext cx="225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action of the verb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7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 performs the action of the verb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The talk was presented by the student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858000" y="3352800"/>
            <a:ext cx="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419600" y="3352800"/>
            <a:ext cx="190500" cy="9906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77000" y="4539734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object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83349" y="4493613"/>
            <a:ext cx="225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action of the verb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53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object performs the action of the verb</a:t>
            </a:r>
          </a:p>
          <a:p>
            <a:r>
              <a:rPr lang="en-US" dirty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The research was summarized by the article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338145" y="3906982"/>
            <a:ext cx="152400" cy="10460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9" idx="0"/>
          </p:cNvCxnSpPr>
          <p:nvPr/>
        </p:nvCxnSpPr>
        <p:spPr>
          <a:xfrm flipH="1" flipV="1">
            <a:off x="4419600" y="3906982"/>
            <a:ext cx="381000" cy="1367043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5070947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object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73849" y="5274025"/>
            <a:ext cx="2253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action of the verb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6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Active and Passive voice Differ?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examples just shown are the same in terms of what actually happens</a:t>
            </a:r>
          </a:p>
          <a:p>
            <a:r>
              <a:rPr lang="en-US" dirty="0"/>
              <a:t>In both cases the student did the presenting</a:t>
            </a:r>
          </a:p>
          <a:p>
            <a:r>
              <a:rPr lang="en-US" dirty="0"/>
              <a:t>In both cases the article did the summarizing</a:t>
            </a:r>
          </a:p>
          <a:p>
            <a:r>
              <a:rPr lang="en-US" dirty="0"/>
              <a:t>So how are they different?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37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Active and Passive Voice </a:t>
            </a:r>
            <a:br>
              <a:rPr lang="en-US" dirty="0"/>
            </a:br>
            <a:r>
              <a:rPr lang="en-US" dirty="0"/>
              <a:t>Differ?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Active voice is direct</a:t>
            </a:r>
          </a:p>
          <a:p>
            <a:pPr lvl="1"/>
            <a:r>
              <a:rPr lang="en-US" dirty="0"/>
              <a:t>The subject directly acts on the object</a:t>
            </a:r>
          </a:p>
          <a:p>
            <a:pPr lvl="1"/>
            <a:r>
              <a:rPr lang="en-US" dirty="0"/>
              <a:t>The tone is clear and immediate</a:t>
            </a:r>
          </a:p>
          <a:p>
            <a:pPr lvl="1"/>
            <a:r>
              <a:rPr lang="en-US" dirty="0"/>
              <a:t>As if you throw a ball directly at a target</a:t>
            </a:r>
          </a:p>
          <a:p>
            <a:pPr lvl="1"/>
            <a:r>
              <a:rPr lang="en-US" dirty="0"/>
              <a:t>The target gets </a:t>
            </a:r>
            <a:r>
              <a:rPr lang="en-US" u="sng" dirty="0"/>
              <a:t>all</a:t>
            </a:r>
            <a:r>
              <a:rPr lang="en-US" dirty="0"/>
              <a:t> the force of the ball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126C-60CC-4ED6-9F27-5F01C7EACF1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580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92934"/>
      </a:dk1>
      <a:lt1>
        <a:srgbClr val="FFFFFF"/>
      </a:lt1>
      <a:dk2>
        <a:srgbClr val="007033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541</Words>
  <Application>Microsoft Macintosh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Use of Passive and Active Voice</vt:lpstr>
      <vt:lpstr>Objectives</vt:lpstr>
      <vt:lpstr>What are Active and Passive voice?</vt:lpstr>
      <vt:lpstr>Active Voice</vt:lpstr>
      <vt:lpstr>Active Voice</vt:lpstr>
      <vt:lpstr>Passive Voice</vt:lpstr>
      <vt:lpstr>Passive Voice</vt:lpstr>
      <vt:lpstr>How do Active and Passive voice Differ?</vt:lpstr>
      <vt:lpstr>How do Active and Passive Voice  Differ?</vt:lpstr>
      <vt:lpstr>Active Voice</vt:lpstr>
      <vt:lpstr>How do Active and Passive voice differ?</vt:lpstr>
      <vt:lpstr>Passive Voice</vt:lpstr>
      <vt:lpstr>Changing Passive to Active Voice-Example </vt:lpstr>
      <vt:lpstr>Change the following sentences to Active Voice</vt:lpstr>
      <vt:lpstr>Identify the following as Active Voice or Passive Voice</vt:lpstr>
      <vt:lpstr>      Practice – Write a summary of Animal Farm using events from Chapters 1-3.  Write FIVE sentence using Active Voice and FIVE sentences using Passive Voice.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Passive and Active Voice</dc:title>
  <dc:creator>Frye, Alice A</dc:creator>
  <cp:lastModifiedBy>Microsoft Office User</cp:lastModifiedBy>
  <cp:revision>19</cp:revision>
  <dcterms:created xsi:type="dcterms:W3CDTF">2012-06-26T13:52:57Z</dcterms:created>
  <dcterms:modified xsi:type="dcterms:W3CDTF">2022-09-06T13:30:49Z</dcterms:modified>
</cp:coreProperties>
</file>